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3"/>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07" r:id="rId26"/>
    <p:sldId id="537" r:id="rId27"/>
    <p:sldId id="508" r:id="rId28"/>
    <p:sldId id="510" r:id="rId29"/>
    <p:sldId id="511" r:id="rId30"/>
    <p:sldId id="512"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9DC6B6C4-E0D7-43A5-9293-AA0F88E1C263}"/>
    <pc:docChg chg="undo custSel delSld modSld">
      <pc:chgData name="Beem, Corinn" userId="c940195d-46ad-491a-b089-963483842aae" providerId="ADAL" clId="{9DC6B6C4-E0D7-43A5-9293-AA0F88E1C263}" dt="2021-04-12T13:06:14.861" v="139" actId="14826"/>
      <pc:docMkLst>
        <pc:docMk/>
      </pc:docMkLst>
      <pc:sldChg chg="del">
        <pc:chgData name="Beem, Corinn" userId="c940195d-46ad-491a-b089-963483842aae" providerId="ADAL" clId="{9DC6B6C4-E0D7-43A5-9293-AA0F88E1C263}" dt="2021-04-12T13:05:09.524" v="132" actId="47"/>
        <pc:sldMkLst>
          <pc:docMk/>
          <pc:sldMk cId="3309063412" sldId="503"/>
        </pc:sldMkLst>
      </pc:sldChg>
      <pc:sldChg chg="del">
        <pc:chgData name="Beem, Corinn" userId="c940195d-46ad-491a-b089-963483842aae" providerId="ADAL" clId="{9DC6B6C4-E0D7-43A5-9293-AA0F88E1C263}" dt="2021-04-12T13:05:09.524" v="132" actId="47"/>
        <pc:sldMkLst>
          <pc:docMk/>
          <pc:sldMk cId="4020193246" sldId="504"/>
        </pc:sldMkLst>
      </pc:sldChg>
      <pc:sldChg chg="del">
        <pc:chgData name="Beem, Corinn" userId="c940195d-46ad-491a-b089-963483842aae" providerId="ADAL" clId="{9DC6B6C4-E0D7-43A5-9293-AA0F88E1C263}" dt="2021-04-12T13:05:09.524" v="132" actId="47"/>
        <pc:sldMkLst>
          <pc:docMk/>
          <pc:sldMk cId="902281997" sldId="505"/>
        </pc:sldMkLst>
      </pc:sldChg>
      <pc:sldChg chg="del">
        <pc:chgData name="Beem, Corinn" userId="c940195d-46ad-491a-b089-963483842aae" providerId="ADAL" clId="{9DC6B6C4-E0D7-43A5-9293-AA0F88E1C263}" dt="2021-04-12T13:05:09.524" v="132" actId="47"/>
        <pc:sldMkLst>
          <pc:docMk/>
          <pc:sldMk cId="4219494486" sldId="506"/>
        </pc:sldMkLst>
      </pc:sldChg>
      <pc:sldChg chg="modSp">
        <pc:chgData name="Beem, Corinn" userId="c940195d-46ad-491a-b089-963483842aae" providerId="ADAL" clId="{9DC6B6C4-E0D7-43A5-9293-AA0F88E1C263}" dt="2021-04-12T13:05:14.084" v="133"/>
        <pc:sldMkLst>
          <pc:docMk/>
          <pc:sldMk cId="3544745729" sldId="511"/>
        </pc:sldMkLst>
        <pc:spChg chg="mod">
          <ac:chgData name="Beem, Corinn" userId="c940195d-46ad-491a-b089-963483842aae" providerId="ADAL" clId="{9DC6B6C4-E0D7-43A5-9293-AA0F88E1C263}" dt="2021-04-12T13:05:14.084" v="133"/>
          <ac:spMkLst>
            <pc:docMk/>
            <pc:sldMk cId="3544745729" sldId="511"/>
            <ac:spMk id="5" creationId="{3E532E98-B6B5-4ACC-BAF8-6B4F7E7C68E3}"/>
          </ac:spMkLst>
        </pc:spChg>
      </pc:sldChg>
      <pc:sldChg chg="modSp mod">
        <pc:chgData name="Beem, Corinn" userId="c940195d-46ad-491a-b089-963483842aae" providerId="ADAL" clId="{9DC6B6C4-E0D7-43A5-9293-AA0F88E1C263}" dt="2021-04-12T13:05:20.655" v="137" actId="20577"/>
        <pc:sldMkLst>
          <pc:docMk/>
          <pc:sldMk cId="4189796286" sldId="513"/>
        </pc:sldMkLst>
        <pc:spChg chg="mod">
          <ac:chgData name="Beem, Corinn" userId="c940195d-46ad-491a-b089-963483842aae" providerId="ADAL" clId="{9DC6B6C4-E0D7-43A5-9293-AA0F88E1C263}" dt="2021-04-12T13:05:20.655" v="137" actId="20577"/>
          <ac:spMkLst>
            <pc:docMk/>
            <pc:sldMk cId="4189796286" sldId="513"/>
            <ac:spMk id="6" creationId="{7ADE84E5-34FE-4C41-9602-1621F6B66961}"/>
          </ac:spMkLst>
        </pc:spChg>
      </pc:sldChg>
      <pc:sldChg chg="modSp">
        <pc:chgData name="Beem, Corinn" userId="c940195d-46ad-491a-b089-963483842aae" providerId="ADAL" clId="{9DC6B6C4-E0D7-43A5-9293-AA0F88E1C263}" dt="2021-04-12T13:03:31.751" v="1"/>
        <pc:sldMkLst>
          <pc:docMk/>
          <pc:sldMk cId="4291394701" sldId="540"/>
        </pc:sldMkLst>
        <pc:spChg chg="mod">
          <ac:chgData name="Beem, Corinn" userId="c940195d-46ad-491a-b089-963483842aae" providerId="ADAL" clId="{9DC6B6C4-E0D7-43A5-9293-AA0F88E1C263}" dt="2021-04-12T13:03:31.751" v="1"/>
          <ac:spMkLst>
            <pc:docMk/>
            <pc:sldMk cId="4291394701" sldId="540"/>
            <ac:spMk id="2" creationId="{D85898C7-A09F-41F6-AAC4-07C7EEEB728B}"/>
          </ac:spMkLst>
        </pc:spChg>
      </pc:sldChg>
      <pc:sldChg chg="modSp mod modNotesTx">
        <pc:chgData name="Beem, Corinn" userId="c940195d-46ad-491a-b089-963483842aae" providerId="ADAL" clId="{9DC6B6C4-E0D7-43A5-9293-AA0F88E1C263}" dt="2021-04-12T13:04:55.592" v="130" actId="20577"/>
        <pc:sldMkLst>
          <pc:docMk/>
          <pc:sldMk cId="1503661817" sldId="558"/>
        </pc:sldMkLst>
        <pc:spChg chg="mod">
          <ac:chgData name="Beem, Corinn" userId="c940195d-46ad-491a-b089-963483842aae" providerId="ADAL" clId="{9DC6B6C4-E0D7-43A5-9293-AA0F88E1C263}" dt="2021-04-12T13:03:38.263" v="3" actId="20577"/>
          <ac:spMkLst>
            <pc:docMk/>
            <pc:sldMk cId="1503661817" sldId="558"/>
            <ac:spMk id="2" creationId="{D4A1F4AB-06D3-41C7-A09F-523B103E846F}"/>
          </ac:spMkLst>
        </pc:spChg>
        <pc:spChg chg="mod">
          <ac:chgData name="Beem, Corinn" userId="c940195d-46ad-491a-b089-963483842aae" providerId="ADAL" clId="{9DC6B6C4-E0D7-43A5-9293-AA0F88E1C263}" dt="2021-04-12T13:03:57.176" v="12" actId="403"/>
          <ac:spMkLst>
            <pc:docMk/>
            <pc:sldMk cId="1503661817" sldId="558"/>
            <ac:spMk id="37" creationId="{D75644BC-53EB-4AF2-A3A5-26E88A22BB8C}"/>
          </ac:spMkLst>
        </pc:spChg>
        <pc:spChg chg="mod">
          <ac:chgData name="Beem, Corinn" userId="c940195d-46ad-491a-b089-963483842aae" providerId="ADAL" clId="{9DC6B6C4-E0D7-43A5-9293-AA0F88E1C263}" dt="2021-04-12T13:04:06.981" v="29" actId="20577"/>
          <ac:spMkLst>
            <pc:docMk/>
            <pc:sldMk cId="1503661817" sldId="558"/>
            <ac:spMk id="38" creationId="{5A6BADBE-CE4A-4C98-A48D-9DBDD1BE71D5}"/>
          </ac:spMkLst>
        </pc:spChg>
        <pc:spChg chg="mod">
          <ac:chgData name="Beem, Corinn" userId="c940195d-46ad-491a-b089-963483842aae" providerId="ADAL" clId="{9DC6B6C4-E0D7-43A5-9293-AA0F88E1C263}" dt="2021-04-12T13:04:18.407" v="48" actId="20577"/>
          <ac:spMkLst>
            <pc:docMk/>
            <pc:sldMk cId="1503661817" sldId="558"/>
            <ac:spMk id="39" creationId="{5249E791-5DF4-48F1-B804-0AF87B3ED6B2}"/>
          </ac:spMkLst>
        </pc:spChg>
        <pc:spChg chg="mod">
          <ac:chgData name="Beem, Corinn" userId="c940195d-46ad-491a-b089-963483842aae" providerId="ADAL" clId="{9DC6B6C4-E0D7-43A5-9293-AA0F88E1C263}" dt="2021-04-12T13:04:27.920" v="68" actId="20577"/>
          <ac:spMkLst>
            <pc:docMk/>
            <pc:sldMk cId="1503661817" sldId="558"/>
            <ac:spMk id="40" creationId="{BABD2D6F-67C6-428E-9B6E-575730D25AB1}"/>
          </ac:spMkLst>
        </pc:spChg>
      </pc:sldChg>
      <pc:sldChg chg="addSp modSp">
        <pc:chgData name="Beem, Corinn" userId="c940195d-46ad-491a-b089-963483842aae" providerId="ADAL" clId="{9DC6B6C4-E0D7-43A5-9293-AA0F88E1C263}" dt="2021-04-12T13:06:14.861" v="139" actId="14826"/>
        <pc:sldMkLst>
          <pc:docMk/>
          <pc:sldMk cId="2489502936" sldId="559"/>
        </pc:sldMkLst>
        <pc:spChg chg="mod">
          <ac:chgData name="Beem, Corinn" userId="c940195d-46ad-491a-b089-963483842aae" providerId="ADAL" clId="{9DC6B6C4-E0D7-43A5-9293-AA0F88E1C263}" dt="2021-04-12T13:05:04.763" v="131"/>
          <ac:spMkLst>
            <pc:docMk/>
            <pc:sldMk cId="2489502936" sldId="559"/>
            <ac:spMk id="2" creationId="{D4A1F4AB-06D3-41C7-A09F-523B103E846F}"/>
          </ac:spMkLst>
        </pc:spChg>
        <pc:picChg chg="add mod">
          <ac:chgData name="Beem, Corinn" userId="c940195d-46ad-491a-b089-963483842aae" providerId="ADAL" clId="{9DC6B6C4-E0D7-43A5-9293-AA0F88E1C263}" dt="2021-04-12T13:06:14.861" v="139" actId="14826"/>
          <ac:picMkLst>
            <pc:docMk/>
            <pc:sldMk cId="2489502936" sldId="559"/>
            <ac:picMk id="3" creationId="{DB7EFEE4-92C2-48AE-8098-6E1CF67ABD4F}"/>
          </ac:picMkLst>
        </pc:picChg>
      </pc:sldChg>
      <pc:sldChg chg="del">
        <pc:chgData name="Beem, Corinn" userId="c940195d-46ad-491a-b089-963483842aae" providerId="ADAL" clId="{9DC6B6C4-E0D7-43A5-9293-AA0F88E1C263}" dt="2021-04-12T13:03:20.735" v="0" actId="47"/>
        <pc:sldMkLst>
          <pc:docMk/>
          <pc:sldMk cId="597215285" sldId="561"/>
        </pc:sldMkLst>
      </pc:sldChg>
    </pc:docChg>
  </pc:docChgLst>
  <pc:docChgLst>
    <pc:chgData name="Filaroski, Taylor" userId="808e8b38-dcd7-4790-8255-e9ab0a59a131" providerId="ADAL" clId="{89359F02-066C-4432-B040-8E4A492057FC}"/>
    <pc:docChg chg="delSld">
      <pc:chgData name="Filaroski, Taylor" userId="808e8b38-dcd7-4790-8255-e9ab0a59a131" providerId="ADAL" clId="{89359F02-066C-4432-B040-8E4A492057FC}" dt="2021-04-20T14:07:16.996" v="0" actId="47"/>
      <pc:docMkLst>
        <pc:docMk/>
      </pc:docMkLst>
      <pc:sldChg chg="del">
        <pc:chgData name="Filaroski, Taylor" userId="808e8b38-dcd7-4790-8255-e9ab0a59a131" providerId="ADAL" clId="{89359F02-066C-4432-B040-8E4A492057FC}" dt="2021-04-20T14:07:16.996" v="0" actId="47"/>
        <pc:sldMkLst>
          <pc:docMk/>
          <pc:sldMk cId="2489502936" sldId="5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Tucker Airport created 2 jobs earning $60 thousand in payroll, contributed $79 thousand in value added, and generated a total economic output of $144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James Tucker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James Tucker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$79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$144</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20</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21</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James Tucker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26</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M15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schemas.openxmlformats.org/package/2006/metadata/core-properties"/>
    <ds:schemaRef ds:uri="http://purl.org/dc/dcmitype/"/>
    <ds:schemaRef ds:uri="b2e1dacc-c954-4408-aa44-64ef90b7ce3a"/>
    <ds:schemaRef ds:uri="52860726-b653-4eba-8fc1-cfbf91000526"/>
    <ds:schemaRef ds:uri="http://schemas.microsoft.com/office/2006/metadata/properties"/>
    <ds:schemaRef ds:uri="c18e8617-fc0f-4dda-a87a-c0ec120ddf92"/>
    <ds:schemaRef ds:uri="http://schemas.microsoft.com/office/infopath/2007/PartnerControls"/>
    <ds:schemaRef ds:uri="http://schemas.microsoft.com/office/2006/documentManagement/types"/>
    <ds:schemaRef ds:uri="http://www.w3.org/XML/1998/namespace"/>
    <ds:schemaRef ds:uri="http://purl.org/dc/terms/"/>
    <ds:schemaRef ds:uri="http://purl.org/dc/elements/1.1/"/>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3045</Words>
  <Application>Microsoft Office PowerPoint</Application>
  <PresentationFormat>Widescreen</PresentationFormat>
  <Paragraphs>232</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Office Theme</vt:lpstr>
      <vt:lpstr>James Tucker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James Tucker Airport Impacts</vt:lpstr>
      <vt:lpstr>Tax Analysis</vt:lpstr>
      <vt:lpstr>Statewide Tax Impacts</vt:lpstr>
      <vt:lpstr>Additional  Aviation Benefits</vt:lpstr>
      <vt:lpstr>Case  Studies</vt:lpstr>
      <vt:lpstr>James Tucker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17</cp:revision>
  <dcterms:created xsi:type="dcterms:W3CDTF">2021-03-17T12:38:10Z</dcterms:created>
  <dcterms:modified xsi:type="dcterms:W3CDTF">2021-04-20T14:07:25Z</dcterms:modified>
</cp:coreProperties>
</file>